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292" r:id="rId4"/>
    <p:sldId id="293" r:id="rId5"/>
    <p:sldId id="294" r:id="rId6"/>
    <p:sldId id="290" r:id="rId7"/>
    <p:sldId id="295" r:id="rId8"/>
    <p:sldId id="296" r:id="rId9"/>
    <p:sldId id="297" r:id="rId10"/>
    <p:sldId id="298" r:id="rId11"/>
    <p:sldId id="299" r:id="rId12"/>
    <p:sldId id="302" r:id="rId13"/>
    <p:sldId id="303" r:id="rId14"/>
    <p:sldId id="30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F8808-7220-4E99-AB02-A2E75DE11C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E62B27-1A6A-44CE-AACA-0DDD8DC2C6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09B685-6D21-4CA7-8D8F-6F74687C0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9199D-9713-4CCE-A60B-C18C14FF40AD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C8503D-7F3E-49CA-80D8-5F7FA976B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69E0B0-1906-4E51-9358-502F5DA5F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43DB-633E-4063-85F3-F769D29A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8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E642B-D317-4326-9FB7-F5ED7860C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2E9DCD-3BA3-41E3-9CD6-5DCD1B8E3B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870DC0-A23D-4F43-953B-FBF380AC7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9199D-9713-4CCE-A60B-C18C14FF40AD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21C182-FFAB-4A0C-A8F9-D79B50EC3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924B4-6845-4301-BF7F-BA3EF15ED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43DB-633E-4063-85F3-F769D29A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715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916155-FD81-4726-B302-1A695D724D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7CC187-8B0A-413C-9F9B-62C6E6D9F9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FE2FAA-5B4D-4855-97B7-7AC2C866A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9199D-9713-4CCE-A60B-C18C14FF40AD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1B1919-1D78-4020-AC74-34E27FC6F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44667-96CA-436D-8BBC-520207546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43DB-633E-4063-85F3-F769D29A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147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5/1/2019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B6EDC-09D9-44B3-8AAF-508A1C66106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849811" y="712269"/>
            <a:ext cx="10503816" cy="3634"/>
          </a:xfrm>
          <a:prstGeom prst="line">
            <a:avLst/>
          </a:prstGeom>
          <a:ln w="34925">
            <a:solidFill>
              <a:srgbClr val="0083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356" y="30004"/>
            <a:ext cx="1950971" cy="644303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 userDrawn="1"/>
        </p:nvSpPr>
        <p:spPr>
          <a:xfrm>
            <a:off x="2792583" y="94706"/>
            <a:ext cx="6595111" cy="579596"/>
          </a:xfrm>
          <a:prstGeom prst="rect">
            <a:avLst/>
          </a:prstGeom>
        </p:spPr>
        <p:txBody>
          <a:bodyPr vert="horz" lIns="51435" tIns="25718" rIns="51435" bIns="2571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388" b="1" dirty="0">
                <a:solidFill>
                  <a:srgbClr val="00838B"/>
                </a:solidFill>
              </a:rPr>
              <a:t>South Carolina Department of Alcohol and Other Drug Abuse Services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0" y="980665"/>
            <a:ext cx="10515600" cy="71002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369277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690688"/>
            <a:ext cx="4975459" cy="4486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7550" y="1690688"/>
            <a:ext cx="4966252" cy="4486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B6EDC-09D9-44B3-8AAF-508A1C66106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38200" y="980665"/>
            <a:ext cx="10515600" cy="71002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849811" y="712269"/>
            <a:ext cx="10503816" cy="3634"/>
          </a:xfrm>
          <a:prstGeom prst="line">
            <a:avLst/>
          </a:prstGeom>
          <a:ln w="34925">
            <a:solidFill>
              <a:srgbClr val="0083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356" y="30004"/>
            <a:ext cx="1950971" cy="644303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 userDrawn="1"/>
        </p:nvSpPr>
        <p:spPr>
          <a:xfrm>
            <a:off x="2792583" y="94706"/>
            <a:ext cx="6595111" cy="579596"/>
          </a:xfrm>
          <a:prstGeom prst="rect">
            <a:avLst/>
          </a:prstGeom>
        </p:spPr>
        <p:txBody>
          <a:bodyPr vert="horz" lIns="51435" tIns="25718" rIns="51435" bIns="2571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388" b="1" dirty="0">
                <a:solidFill>
                  <a:srgbClr val="00838B"/>
                </a:solidFill>
              </a:rPr>
              <a:t>South Carolina Department of Alcohol and Other Drug Abuse Services</a:t>
            </a:r>
          </a:p>
        </p:txBody>
      </p:sp>
    </p:spTree>
    <p:extLst>
      <p:ext uri="{BB962C8B-B14F-4D97-AF65-F5344CB8AC3E}">
        <p14:creationId xmlns:p14="http://schemas.microsoft.com/office/powerpoint/2010/main" val="400374193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A1A11-1113-4167-B782-D89872616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900D38-C14D-46FF-9B16-DE87DDEA17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96B31-86CA-45FD-8EE2-A1D5767E9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9199D-9713-4CCE-A60B-C18C14FF40AD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429E0-5FBC-415D-81A3-90703AF21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EE3DB9-C2F7-4BD5-B945-3C8A2C4DB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43DB-633E-4063-85F3-F769D29A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27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88D8C-6F34-477D-858D-4E80AED59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635C3A-C69C-4C44-B03D-BAAC4A69DC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9D023F-6F7C-49D2-8352-C37C03658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9199D-9713-4CCE-A60B-C18C14FF40AD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AFDC43-E675-4B81-90CF-203C59CE4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377B2-A816-4D81-9557-8B7C04480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43DB-633E-4063-85F3-F769D29A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107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0B681-E797-4154-BA09-E7B2CEDF6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07A09-A8FB-47D9-8E5B-44D53E34E2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11A691-EA14-406E-9FE6-AC2D533D3B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17A761-F2D2-43EE-80FC-AD82068F6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9199D-9713-4CCE-A60B-C18C14FF40AD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BD3F7B-EF67-4EB2-AD15-61787550B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2C4828-72A6-4990-B0B3-58BAA4265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43DB-633E-4063-85F3-F769D29A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827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013C0-C65E-4A1D-BE81-7BA6CA0C8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2A2E19-5824-4D90-9C87-BC0E34A6EF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776309-2193-4D9E-9E30-312676A9A8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F8EB95-4340-4471-A229-0CF2692EA4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59FE48-3F93-4FFD-AFC3-B13499BB24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A2EE24-29DE-4D56-8D87-997A14BC9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9199D-9713-4CCE-A60B-C18C14FF40AD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517EFF-DB8E-437F-A89B-03D10C6F4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054CB6-0BB2-4308-9033-925B16786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43DB-633E-4063-85F3-F769D29A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065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E02F2-295B-48AE-A3B9-3C7DE990C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D4ECEC-BD77-4BD4-965D-A132B7A88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9199D-9713-4CCE-A60B-C18C14FF40AD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68EE26-FB92-4248-AB9F-D3A7ABC48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B69009-BBC0-4C7D-972C-8CAF99A5A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43DB-633E-4063-85F3-F769D29A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599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CAA937-91EF-479F-BD07-959F67EC8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9199D-9713-4CCE-A60B-C18C14FF40AD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93DE90-AB1C-4029-B424-FB805590A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FADC20-75AE-4E37-8229-B1D7C9948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43DB-633E-4063-85F3-F769D29A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996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A5C04-98F9-482E-8539-751BE7A51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9DB27-ABF8-4620-A68F-605473098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BFACDD-D69A-4F8F-8629-51234753B3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D424E9-3700-4D72-B294-29E2432F0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9199D-9713-4CCE-A60B-C18C14FF40AD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A2EA05-D269-43D9-9FA3-F64F01843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E643F4-F9F4-4414-8D73-A0C0C9FED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43DB-633E-4063-85F3-F769D29A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064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4909A-33D9-4FE4-B100-754C41D0E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D2B0F1-D537-42B6-9717-DD9E04A20F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EFC790-3533-45D3-B9D1-41F8521432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A36742-A91B-48F0-B861-A39E3B465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9199D-9713-4CCE-A60B-C18C14FF40AD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13EF80-5C0F-4126-BEBA-FDE061E27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9967C9-F2F9-4C26-9CAA-6001D819B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43DB-633E-4063-85F3-F769D29A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86E48B-6A70-40D4-AB04-2ED7397E0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B02D9D-2D74-4C63-A996-4F966BFEC8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47078-612C-4D5A-913A-BEAEC23168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9199D-9713-4CCE-A60B-C18C14FF40AD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E53D13-2FFF-4E5D-8F5D-47EF79B312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A9140D-2F1E-4824-9C6A-A3F3AB20ED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543DB-633E-4063-85F3-F769D29A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545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4C0C1-3AA2-48E4-B487-DAB41276FF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2462" y="1122362"/>
            <a:ext cx="9065537" cy="3657867"/>
          </a:xfrm>
        </p:spPr>
        <p:txBody>
          <a:bodyPr>
            <a:normAutofit/>
          </a:bodyPr>
          <a:lstStyle/>
          <a:p>
            <a:r>
              <a:rPr lang="en-US" dirty="0"/>
              <a:t>GMS Tips for entering </a:t>
            </a:r>
            <a:br>
              <a:rPr lang="en-US" dirty="0"/>
            </a:br>
            <a:r>
              <a:rPr lang="en-US" dirty="0"/>
              <a:t>Year-End Prevention Data and Administrative Time Deliverables</a:t>
            </a:r>
          </a:p>
        </p:txBody>
      </p:sp>
    </p:spTree>
    <p:extLst>
      <p:ext uri="{BB962C8B-B14F-4D97-AF65-F5344CB8AC3E}">
        <p14:creationId xmlns:p14="http://schemas.microsoft.com/office/powerpoint/2010/main" val="2430555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F71A6C-9ABF-4FFC-AB97-2EE0C6051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5/1/2019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B141DF-6574-4994-9BBF-A9F0750F4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20F437-3332-4EEC-91C2-2129C497B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B6EDC-09D9-44B3-8AAF-508A1C661068}" type="slidenum">
              <a:rPr lang="en-US" smtClean="0"/>
              <a:t>10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5C2121F-05AF-4F22-B4D7-B55378956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96292"/>
            <a:ext cx="10805809" cy="1024587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Single click on the “attachment” tab to bring up the screen to add the “Monthly Administrative Time” Excel spreadsheet file that is saved on your computer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A943C6-6493-4D63-99E5-F2BA72C04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635" y="2052198"/>
            <a:ext cx="8300936" cy="466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262190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F5FCE0C-C786-4102-96AD-C6D3C4980A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1" y="1511296"/>
            <a:ext cx="5356460" cy="4665668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Single click on “+ADD ATTACHMENT”</a:t>
            </a:r>
          </a:p>
          <a:p>
            <a:r>
              <a:rPr lang="en-US" dirty="0"/>
              <a:t>Single click on “Choose File”-this will bring up a menu from your computer-find the file that you want to upload that is saved on your computer desktop or files</a:t>
            </a:r>
          </a:p>
          <a:p>
            <a:pPr lvl="1"/>
            <a:r>
              <a:rPr lang="en-US" b="1" i="1" dirty="0"/>
              <a:t>Make sure to label the Excel spreadsheet by the month. For example, “Administrative Time Jan 23”</a:t>
            </a:r>
          </a:p>
          <a:p>
            <a:r>
              <a:rPr lang="en-US" dirty="0"/>
              <a:t>Click on the file you want to attach and then click open-you should now see that file populate beside the “choose file” in the box-then click on the “disk” icon to save file. </a:t>
            </a:r>
          </a:p>
          <a:p>
            <a:r>
              <a:rPr lang="en-US" dirty="0"/>
              <a:t>To save the entire record, click on the “disk” at the top in the blue area to save. The “disk” with the “x” will save and close the file.</a:t>
            </a:r>
          </a:p>
          <a:p>
            <a:r>
              <a:rPr lang="en-US" dirty="0"/>
              <a:t>If you need to make a change to the file at anytime, you can go in and click the trashcan icon to delete the file and re-attach a new file.</a:t>
            </a:r>
          </a:p>
          <a:p>
            <a:r>
              <a:rPr lang="en-US" dirty="0"/>
              <a:t>Add a new file each month-you should be able to see multiple files over time.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71D72B-23F7-4E5A-92FE-A1A3B6758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1/12/2023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EBBC0B-F2CE-4C47-916A-EA97C9F22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B6EDC-09D9-44B3-8AAF-508A1C661068}" type="slidenum">
              <a:rPr lang="en-US" smtClean="0"/>
              <a:t>11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43A1947-7C76-449D-8846-0A2573C01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626" y="801268"/>
            <a:ext cx="10515600" cy="710027"/>
          </a:xfrm>
        </p:spPr>
        <p:txBody>
          <a:bodyPr/>
          <a:lstStyle/>
          <a:p>
            <a:pPr algn="ctr"/>
            <a:r>
              <a:rPr lang="en-US" dirty="0"/>
              <a:t>Steps to attach a file to PM: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CCE94D-22CB-42D1-B922-0152A6415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5824" y="1917703"/>
            <a:ext cx="6378935" cy="358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179398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CC0C0-3454-44E5-8149-C2EFA17C2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5/1/2019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8040C-D89F-49F5-BCA0-4FD90C54A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B6EDC-09D9-44B3-8AAF-508A1C661068}" type="slidenum">
              <a:rPr lang="en-US" smtClean="0"/>
              <a:t>12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95A9C35-31D2-45B7-90CD-DF826B8DD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303" y="817123"/>
            <a:ext cx="10900246" cy="1011677"/>
          </a:xfrm>
        </p:spPr>
        <p:txBody>
          <a:bodyPr>
            <a:noAutofit/>
          </a:bodyPr>
          <a:lstStyle/>
          <a:p>
            <a:r>
              <a:rPr lang="en-US" sz="3600" dirty="0"/>
              <a:t>Steps to enter “Actuals” for Year-end reports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BF29-0DC1-4FD8-AB25-0C55FFF884D0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1390650" y="1527175"/>
            <a:ext cx="10801350" cy="59372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Double click on the PM to open up the reporting screen for this performance measure.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50B85B-0691-4CC6-908A-AFC2725AB1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700" y="1878012"/>
            <a:ext cx="8610600" cy="484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401305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8B8BC4-EAEE-47AF-962E-5FF448FC2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DBB5-9F8B-4782-9894-292EC8519670}" type="datetime1">
              <a:rPr lang="en-US" smtClean="0"/>
              <a:t>5/4/2023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0F942C-0943-412F-BF66-60A9C112C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4F071-8019-4631-A208-7C868D8A6D29}" type="slidenum">
              <a:rPr lang="en-US" smtClean="0"/>
              <a:t>13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9F5BB5-8C47-4BDA-A055-219491B73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8213"/>
            <a:ext cx="10515600" cy="912479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Add number under “actual” Single click on the “disk” icon with the “x” at the top to save and close the form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60BE38-A50A-4DA0-928F-D06313A40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990" y="1904459"/>
            <a:ext cx="8563583" cy="481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521241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463A5-0016-4F56-A612-5A67E3892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After the form saves, it will take you back to the screen below and you should see the number you entered displayed under the “actual” column.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E7163A-E994-4214-B157-3C639F1A4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1757" y="2071381"/>
            <a:ext cx="8388485" cy="471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81690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38297D-7AA6-4FE8-BBBA-141FF3BAD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1/12/2023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ABF477-508C-4385-975D-72648781C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B6EDC-09D9-44B3-8AAF-508A1C661068}" type="slidenum">
              <a:rPr lang="en-US" smtClean="0"/>
              <a:t>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567E3A2-6091-4B49-91AE-2E0018502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5023"/>
            <a:ext cx="10515600" cy="710027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Select the Primary Prevention (PRI-PR) project from your agency’s project list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4E215B-D524-427A-B21B-6F5C7E51B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987" y="1592638"/>
            <a:ext cx="8688421" cy="488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63689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B37473-D439-4735-A190-7E46A5648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1/12/2023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78FB38-4B3F-4236-B54F-BB778A4D6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B6EDC-09D9-44B3-8AAF-508A1C661068}" type="slidenum">
              <a:rPr lang="en-US" smtClean="0"/>
              <a:t>3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CDDCA50-BE39-438D-881B-9092312F4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29" y="887240"/>
            <a:ext cx="10647630" cy="766179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Double click on the project to bring up the screen below: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97B0B3-A95E-4567-A046-1B88F33F2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617" y="1571174"/>
            <a:ext cx="8831535" cy="496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00008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7EE814-71A5-4EFD-B8D4-33AE4115E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1/12/2023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2233E6-551A-4683-8391-CA35AF2C6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B6EDC-09D9-44B3-8AAF-508A1C661068}" type="slidenum">
              <a:rPr lang="en-US" smtClean="0"/>
              <a:t>4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5D0935F-6EDA-4DD6-8228-2A9A47C3C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4107"/>
            <a:ext cx="10515600" cy="710027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Click on “Related” tab to bring up menu as seen below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5498DD-98AA-468C-9789-A1CD4912B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259" y="1543527"/>
            <a:ext cx="8806773" cy="495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58182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C408D0-9D52-4901-B142-36B44622B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1/12/2023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7E7009-18C3-4816-B982-081A919F5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B6EDC-09D9-44B3-8AAF-508A1C661068}" type="slidenum">
              <a:rPr lang="en-US" smtClean="0"/>
              <a:t>5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180D0A7-61A3-4347-A42E-6D6F163FF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627" y="826756"/>
            <a:ext cx="10515600" cy="71002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Single click on “Project Plan” to bring up your project “Goals”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6E03DE-5703-4C3C-AADC-1015CEE1B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446" y="1634247"/>
            <a:ext cx="8399614" cy="472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73628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75CAEF-2375-42C8-963F-D08CE158B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1/12/2023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FA612D-E7B6-45A4-BF81-C87FADEAB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B6EDC-09D9-44B3-8AAF-508A1C661068}" type="slidenum">
              <a:rPr lang="en-US" smtClean="0"/>
              <a:t>6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6DD2ECD-83F1-4894-AFC6-3827F2A77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2321"/>
            <a:ext cx="10358336" cy="36512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Single click on a “Goal” to bring up the “Objectives</a:t>
            </a:r>
            <a:r>
              <a:rPr lang="en-US" dirty="0"/>
              <a:t>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984C8F-BF2B-4824-9B78-8F0480BC8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625" y="1418955"/>
            <a:ext cx="8777591" cy="493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94589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731525-E782-46B4-88CB-74B54FB12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1/12/2023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6EA837-D354-4D23-B600-FB1B1AA23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B6EDC-09D9-44B3-8AAF-508A1C661068}" type="slidenum">
              <a:rPr lang="en-US" smtClean="0"/>
              <a:t>7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EF0FD59-27DC-4CD8-808B-B26E96A59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5940"/>
            <a:ext cx="10515600" cy="1185822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Single Click on an “Objective” to bring up the “Performance Measure” (PM) option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B12758-0E9F-4FF5-9DB4-90BE34E36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260" y="1889598"/>
            <a:ext cx="8417668" cy="473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97228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442094-CF87-4A8A-9EFD-11E0CAB09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1/12/2023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969CB3-C235-4558-B554-FB15CDCD4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B6EDC-09D9-44B3-8AAF-508A1C661068}" type="slidenum">
              <a:rPr lang="en-US" smtClean="0"/>
              <a:t>8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8E1C2-F5AB-4BA4-A77E-904D690A1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4243"/>
            <a:ext cx="10515600" cy="710027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Single Click on “PM” to open up the “PM” for reporting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72628C-F637-4F4D-95B4-ECE67EEC8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967" y="1714836"/>
            <a:ext cx="7962066" cy="448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880558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12561A-547D-47F3-B26E-3EFAA3EE4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1/12/2023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E2D91D-49A4-487A-9859-F47236450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B6EDC-09D9-44B3-8AAF-508A1C661068}" type="slidenum">
              <a:rPr lang="en-US" smtClean="0"/>
              <a:t>9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3021637-98A1-4A38-B8DF-62CC0A435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475" y="786112"/>
            <a:ext cx="10765325" cy="1013505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Double click on “PM” to open up the “PM” details screen for reporting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3BDA38-D379-4C7A-9D13-27D548706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934" y="1799617"/>
            <a:ext cx="8437595" cy="474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9488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450</Words>
  <Application>Microsoft Office PowerPoint</Application>
  <PresentationFormat>Widescreen</PresentationFormat>
  <Paragraphs>46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GMS Tips for entering  Year-End Prevention Data and Administrative Time Deliverables</vt:lpstr>
      <vt:lpstr>Select the Primary Prevention (PRI-PR) project from your agency’s project list</vt:lpstr>
      <vt:lpstr>Double click on the project to bring up the screen below:</vt:lpstr>
      <vt:lpstr>Click on “Related” tab to bring up menu as seen below</vt:lpstr>
      <vt:lpstr>Single click on “Project Plan” to bring up your project “Goals”</vt:lpstr>
      <vt:lpstr>Single click on a “Goal” to bring up the “Objectives”</vt:lpstr>
      <vt:lpstr>Single Click on an “Objective” to bring up the “Performance Measure” (PM) option</vt:lpstr>
      <vt:lpstr>Single Click on “PM” to open up the “PM” for reporting</vt:lpstr>
      <vt:lpstr>Double click on “PM” to open up the “PM” details screen for reporting</vt:lpstr>
      <vt:lpstr>Single click on the “attachment” tab to bring up the screen to add the “Monthly Administrative Time” Excel spreadsheet file that is saved on your computer</vt:lpstr>
      <vt:lpstr>Steps to attach a file to PM:</vt:lpstr>
      <vt:lpstr>Steps to enter “Actuals” for Year-end reports </vt:lpstr>
      <vt:lpstr>Add number under “actual” Single click on the “disk” icon with the “x” at the top to save and close the form</vt:lpstr>
      <vt:lpstr>After the form saves, it will take you back to the screen below and you should see the number you entered displayed under the “actual” column.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GMS Tips for entering Mid-Year Prevention Data and Administrative Time Deliverables</dc:title>
  <dc:creator>Nienhius, Michelle</dc:creator>
  <cp:lastModifiedBy>Nienhius, Michelle</cp:lastModifiedBy>
  <cp:revision>5</cp:revision>
  <dcterms:created xsi:type="dcterms:W3CDTF">2023-01-19T04:38:14Z</dcterms:created>
  <dcterms:modified xsi:type="dcterms:W3CDTF">2023-05-04T11:18:25Z</dcterms:modified>
</cp:coreProperties>
</file>